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75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0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83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0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3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9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9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1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8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2178" y="515952"/>
            <a:ext cx="4343400" cy="239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WELCOME 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TO My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Channel</a:t>
            </a:r>
            <a:endParaRPr lang="en-IN" dirty="0" smtClean="0"/>
          </a:p>
          <a:p>
            <a:pPr algn="ctr"/>
            <a:r>
              <a:rPr lang="en-US" dirty="0" smtClean="0"/>
              <a:t>	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AutoShape 2" descr="Image result for youtube logo sticker"/>
          <p:cNvSpPr>
            <a:spLocks noChangeAspect="1" noChangeArrowheads="1"/>
          </p:cNvSpPr>
          <p:nvPr/>
        </p:nvSpPr>
        <p:spPr bwMode="auto">
          <a:xfrm>
            <a:off x="680011" y="2111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Image result for youtube logo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4" name="Picture 1" descr="YouTube launches a new logo design | Creative Bl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59" y="1350790"/>
            <a:ext cx="857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8659" y="3052482"/>
            <a:ext cx="4773706" cy="20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Presented By: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Dr.  V. S. Shinde </a:t>
            </a:r>
          </a:p>
          <a:p>
            <a:r>
              <a:rPr lang="en-US" dirty="0" smtClean="0"/>
              <a:t>( M.Sc. PhD.)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Assistant Professor </a:t>
            </a:r>
          </a:p>
          <a:p>
            <a:r>
              <a:rPr lang="en-US" dirty="0"/>
              <a:t> </a:t>
            </a:r>
            <a:r>
              <a:rPr lang="en-US" dirty="0" smtClean="0"/>
              <a:t>Dept. of Chemistry,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Shri </a:t>
            </a:r>
            <a:r>
              <a:rPr lang="en-US" dirty="0" err="1" smtClean="0">
                <a:solidFill>
                  <a:srgbClr val="00B050"/>
                </a:solidFill>
              </a:rPr>
              <a:t>Chhatrapati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Shivaji</a:t>
            </a:r>
            <a:r>
              <a:rPr lang="en-US" dirty="0" smtClean="0">
                <a:solidFill>
                  <a:srgbClr val="00B050"/>
                </a:solidFill>
              </a:rPr>
              <a:t> College , Omerga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Email: drvishnushinde@gmail.com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3388659" y="2011509"/>
            <a:ext cx="289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Dr.  V. S. Shinde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34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10107" r="17522" b="443"/>
          <a:stretch/>
        </p:blipFill>
        <p:spPr>
          <a:xfrm>
            <a:off x="1428749" y="457199"/>
            <a:ext cx="7800975" cy="6179595"/>
          </a:xfrm>
        </p:spPr>
      </p:pic>
    </p:spTree>
    <p:extLst>
      <p:ext uri="{BB962C8B-B14F-4D97-AF65-F5344CB8AC3E}">
        <p14:creationId xmlns:p14="http://schemas.microsoft.com/office/powerpoint/2010/main" val="286179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6303" r="4027"/>
          <a:stretch/>
        </p:blipFill>
        <p:spPr>
          <a:xfrm>
            <a:off x="1828800" y="285751"/>
            <a:ext cx="6372225" cy="6115050"/>
          </a:xfrm>
        </p:spPr>
      </p:pic>
    </p:spTree>
    <p:extLst>
      <p:ext uri="{BB962C8B-B14F-4D97-AF65-F5344CB8AC3E}">
        <p14:creationId xmlns:p14="http://schemas.microsoft.com/office/powerpoint/2010/main" val="384152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r="17337" b="6638"/>
          <a:stretch/>
        </p:blipFill>
        <p:spPr>
          <a:xfrm>
            <a:off x="1564901" y="342900"/>
            <a:ext cx="7264773" cy="5881006"/>
          </a:xfrm>
        </p:spPr>
      </p:pic>
    </p:spTree>
    <p:extLst>
      <p:ext uri="{BB962C8B-B14F-4D97-AF65-F5344CB8AC3E}">
        <p14:creationId xmlns:p14="http://schemas.microsoft.com/office/powerpoint/2010/main" val="341298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5190" r="6077" b="4056"/>
          <a:stretch/>
        </p:blipFill>
        <p:spPr>
          <a:xfrm>
            <a:off x="1685925" y="371475"/>
            <a:ext cx="7429500" cy="6341498"/>
          </a:xfrm>
        </p:spPr>
      </p:pic>
    </p:spTree>
    <p:extLst>
      <p:ext uri="{BB962C8B-B14F-4D97-AF65-F5344CB8AC3E}">
        <p14:creationId xmlns:p14="http://schemas.microsoft.com/office/powerpoint/2010/main" val="56035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5346" r="11165" b="23375"/>
          <a:stretch/>
        </p:blipFill>
        <p:spPr>
          <a:xfrm>
            <a:off x="2057399" y="800101"/>
            <a:ext cx="6057901" cy="5286374"/>
          </a:xfrm>
        </p:spPr>
      </p:pic>
    </p:spTree>
    <p:extLst>
      <p:ext uri="{BB962C8B-B14F-4D97-AF65-F5344CB8AC3E}">
        <p14:creationId xmlns:p14="http://schemas.microsoft.com/office/powerpoint/2010/main" val="429421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5038" r="7010" b="11165"/>
          <a:stretch/>
        </p:blipFill>
        <p:spPr>
          <a:xfrm>
            <a:off x="1314450" y="600074"/>
            <a:ext cx="7115175" cy="5480199"/>
          </a:xfrm>
        </p:spPr>
      </p:pic>
    </p:spTree>
    <p:extLst>
      <p:ext uri="{BB962C8B-B14F-4D97-AF65-F5344CB8AC3E}">
        <p14:creationId xmlns:p14="http://schemas.microsoft.com/office/powerpoint/2010/main" val="65708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4249" r="19630" b="5445"/>
          <a:stretch/>
        </p:blipFill>
        <p:spPr>
          <a:xfrm>
            <a:off x="1360930" y="609600"/>
            <a:ext cx="7787683" cy="5448300"/>
          </a:xfrm>
        </p:spPr>
      </p:pic>
    </p:spTree>
    <p:extLst>
      <p:ext uri="{BB962C8B-B14F-4D97-AF65-F5344CB8AC3E}">
        <p14:creationId xmlns:p14="http://schemas.microsoft.com/office/powerpoint/2010/main" val="121644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 r="19394" b="6163"/>
          <a:stretch/>
        </p:blipFill>
        <p:spPr>
          <a:xfrm>
            <a:off x="1277470" y="285750"/>
            <a:ext cx="6694955" cy="6086475"/>
          </a:xfrm>
        </p:spPr>
      </p:pic>
    </p:spTree>
    <p:extLst>
      <p:ext uri="{BB962C8B-B14F-4D97-AF65-F5344CB8AC3E}">
        <p14:creationId xmlns:p14="http://schemas.microsoft.com/office/powerpoint/2010/main" val="356547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7912" r="9071"/>
          <a:stretch/>
        </p:blipFill>
        <p:spPr>
          <a:xfrm>
            <a:off x="1714500" y="228599"/>
            <a:ext cx="6315075" cy="6355052"/>
          </a:xfrm>
        </p:spPr>
      </p:pic>
    </p:spTree>
    <p:extLst>
      <p:ext uri="{BB962C8B-B14F-4D97-AF65-F5344CB8AC3E}">
        <p14:creationId xmlns:p14="http://schemas.microsoft.com/office/powerpoint/2010/main" val="290588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976" r="14345" b="13581"/>
          <a:stretch/>
        </p:blipFill>
        <p:spPr>
          <a:xfrm>
            <a:off x="1885949" y="457200"/>
            <a:ext cx="6200776" cy="6013818"/>
          </a:xfrm>
        </p:spPr>
      </p:pic>
    </p:spTree>
    <p:extLst>
      <p:ext uri="{BB962C8B-B14F-4D97-AF65-F5344CB8AC3E}">
        <p14:creationId xmlns:p14="http://schemas.microsoft.com/office/powerpoint/2010/main" val="94544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19701" cy="18781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                            </a:t>
            </a:r>
            <a:r>
              <a:rPr lang="en-US" sz="2000" dirty="0" smtClean="0">
                <a:solidFill>
                  <a:schemeClr val="tx1"/>
                </a:solidFill>
              </a:rPr>
              <a:t>Bharat Shikshan Santha Omerga.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accent4"/>
                </a:solidFill>
              </a:rPr>
              <a:t>SHRI CHHATRAPATI SHIVAJI COLLEGE , OMERGA DIST: OSMANABAD </a:t>
            </a:r>
            <a:br>
              <a:rPr lang="en-US" sz="2200" dirty="0" smtClean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	</a:t>
            </a:r>
            <a:r>
              <a:rPr lang="en-US" sz="2200" dirty="0" smtClean="0">
                <a:solidFill>
                  <a:schemeClr val="accent4"/>
                </a:solidFill>
              </a:rPr>
              <a:t>						Affiliated 					</a:t>
            </a:r>
            <a:br>
              <a:rPr lang="en-US" sz="2200" dirty="0" smtClean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	</a:t>
            </a:r>
            <a:r>
              <a:rPr lang="en-US" sz="2200" dirty="0" smtClean="0">
                <a:solidFill>
                  <a:schemeClr val="accent4"/>
                </a:solidFill>
              </a:rPr>
              <a:t>							To</a:t>
            </a:r>
            <a:br>
              <a:rPr lang="en-US" sz="2200" dirty="0" smtClean="0">
                <a:solidFill>
                  <a:schemeClr val="accent4"/>
                </a:solidFill>
              </a:rPr>
            </a:br>
            <a:endParaRPr lang="en-IN" sz="22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Dr. BABASAHEB AMBEDKAR MARATHWADA   						UNIVERSITY , AURANGABA. </a:t>
            </a:r>
          </a:p>
          <a:p>
            <a:pPr marL="0" indent="0">
              <a:buNone/>
            </a:pPr>
            <a:r>
              <a:rPr lang="en-US" sz="3200" dirty="0" smtClean="0"/>
              <a:t>				</a:t>
            </a:r>
            <a:r>
              <a:rPr lang="en-US" sz="2800" dirty="0" smtClean="0"/>
              <a:t>Syllabus of B.Sc. III year ( V SEM</a:t>
            </a:r>
            <a:r>
              <a:rPr lang="en-IN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rgbClr val="002060"/>
                </a:solidFill>
              </a:rPr>
              <a:t>Subject: Chemistry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Paper No.XVIII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00B0F0"/>
                </a:solidFill>
              </a:rPr>
              <a:t>Name of the Paper: Organic chemistry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904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76" y="28687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	</a:t>
            </a:r>
            <a:r>
              <a:rPr lang="en-US" b="1" u="sng" dirty="0" smtClean="0"/>
              <a:t>Syllabus For  </a:t>
            </a:r>
            <a:r>
              <a:rPr lang="en-US" b="1" u="sng" dirty="0" err="1" smtClean="0"/>
              <a:t>Vth</a:t>
            </a:r>
            <a:r>
              <a:rPr lang="en-US" b="1" u="sng" dirty="0" smtClean="0"/>
              <a:t>  semester</a:t>
            </a:r>
            <a:br>
              <a:rPr lang="en-US" b="1" u="sng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1) Spectroscopy 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2)Organic Synthesis via </a:t>
            </a:r>
            <a:r>
              <a:rPr lang="en-US" sz="2700" dirty="0" err="1" smtClean="0">
                <a:solidFill>
                  <a:srgbClr val="FF0000"/>
                </a:solidFill>
              </a:rPr>
              <a:t>enolates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3)</a:t>
            </a:r>
            <a:r>
              <a:rPr lang="en-US" sz="2700" dirty="0" err="1" smtClean="0">
                <a:solidFill>
                  <a:srgbClr val="FF0000"/>
                </a:solidFill>
              </a:rPr>
              <a:t>Organometalic</a:t>
            </a:r>
            <a:r>
              <a:rPr lang="en-US" sz="2700" dirty="0" smtClean="0">
                <a:solidFill>
                  <a:srgbClr val="FF0000"/>
                </a:solidFill>
              </a:rPr>
              <a:t> compounds.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4) Fats, Oils and Detergents 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 </a:t>
            </a:r>
            <a:endParaRPr lang="en-I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9521" r="20012" b="7423"/>
          <a:stretch/>
        </p:blipFill>
        <p:spPr>
          <a:xfrm>
            <a:off x="2800349" y="623047"/>
            <a:ext cx="6222627" cy="5434853"/>
          </a:xfrm>
        </p:spPr>
      </p:pic>
    </p:spTree>
    <p:extLst>
      <p:ext uri="{BB962C8B-B14F-4D97-AF65-F5344CB8AC3E}">
        <p14:creationId xmlns:p14="http://schemas.microsoft.com/office/powerpoint/2010/main" val="143333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9928" r="3180" b="2624"/>
          <a:stretch/>
        </p:blipFill>
        <p:spPr>
          <a:xfrm>
            <a:off x="903730" y="609600"/>
            <a:ext cx="8143875" cy="5715000"/>
          </a:xfrm>
        </p:spPr>
      </p:pic>
    </p:spTree>
    <p:extLst>
      <p:ext uri="{BB962C8B-B14F-4D97-AF65-F5344CB8AC3E}">
        <p14:creationId xmlns:p14="http://schemas.microsoft.com/office/powerpoint/2010/main" val="5772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15947" b="2187"/>
          <a:stretch/>
        </p:blipFill>
        <p:spPr>
          <a:xfrm>
            <a:off x="1200150" y="325102"/>
            <a:ext cx="7486650" cy="6390023"/>
          </a:xfrm>
        </p:spPr>
      </p:pic>
    </p:spTree>
    <p:extLst>
      <p:ext uri="{BB962C8B-B14F-4D97-AF65-F5344CB8AC3E}">
        <p14:creationId xmlns:p14="http://schemas.microsoft.com/office/powerpoint/2010/main" val="132453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8961" r="3652" b="3991"/>
          <a:stretch/>
        </p:blipFill>
        <p:spPr>
          <a:xfrm>
            <a:off x="1200149" y="371475"/>
            <a:ext cx="73437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20229" r="15733" b="25009"/>
          <a:stretch/>
        </p:blipFill>
        <p:spPr>
          <a:xfrm>
            <a:off x="514350" y="1514474"/>
            <a:ext cx="9294072" cy="4200525"/>
          </a:xfrm>
        </p:spPr>
      </p:pic>
    </p:spTree>
    <p:extLst>
      <p:ext uri="{BB962C8B-B14F-4D97-AF65-F5344CB8AC3E}">
        <p14:creationId xmlns:p14="http://schemas.microsoft.com/office/powerpoint/2010/main" val="425962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6066" b="4174"/>
          <a:stretch/>
        </p:blipFill>
        <p:spPr>
          <a:xfrm>
            <a:off x="1543049" y="200025"/>
            <a:ext cx="5611041" cy="6143626"/>
          </a:xfrm>
        </p:spPr>
      </p:pic>
    </p:spTree>
    <p:extLst>
      <p:ext uri="{BB962C8B-B14F-4D97-AF65-F5344CB8AC3E}">
        <p14:creationId xmlns:p14="http://schemas.microsoft.com/office/powerpoint/2010/main" val="14763672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55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PowerPoint Presentation</vt:lpstr>
      <vt:lpstr>                                Bharat Shikshan Santha Omerga. SHRI CHHATRAPATI SHIVAJI COLLEGE , OMERGA DIST: OSMANABAD         Affiliated               To </vt:lpstr>
      <vt:lpstr>    Syllabus For  Vth  semester 1) Spectroscopy  2)Organic Synthesis via enolates  3)Organometalic compounds. 4) Fats, Oils and Detergents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Bharat Shiksan Santha , Omerga.</dc:title>
  <dc:creator>Chemistry</dc:creator>
  <cp:lastModifiedBy>Chemistry</cp:lastModifiedBy>
  <cp:revision>51</cp:revision>
  <dcterms:created xsi:type="dcterms:W3CDTF">2020-09-07T06:15:43Z</dcterms:created>
  <dcterms:modified xsi:type="dcterms:W3CDTF">2020-09-09T11:06:14Z</dcterms:modified>
</cp:coreProperties>
</file>